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256" r:id="rId2"/>
    <p:sldId id="287" r:id="rId3"/>
    <p:sldId id="290" r:id="rId4"/>
    <p:sldId id="257" r:id="rId5"/>
    <p:sldId id="259" r:id="rId6"/>
    <p:sldId id="258" r:id="rId7"/>
    <p:sldId id="260" r:id="rId8"/>
    <p:sldId id="270" r:id="rId9"/>
    <p:sldId id="261" r:id="rId10"/>
    <p:sldId id="262" r:id="rId11"/>
    <p:sldId id="269" r:id="rId12"/>
    <p:sldId id="265" r:id="rId13"/>
    <p:sldId id="274" r:id="rId14"/>
    <p:sldId id="263" r:id="rId15"/>
    <p:sldId id="271" r:id="rId16"/>
    <p:sldId id="272" r:id="rId17"/>
    <p:sldId id="273" r:id="rId18"/>
    <p:sldId id="275" r:id="rId19"/>
    <p:sldId id="276" r:id="rId20"/>
    <p:sldId id="277" r:id="rId21"/>
    <p:sldId id="278" r:id="rId22"/>
    <p:sldId id="279" r:id="rId23"/>
    <p:sldId id="281" r:id="rId24"/>
    <p:sldId id="282" r:id="rId25"/>
    <p:sldId id="283" r:id="rId26"/>
    <p:sldId id="284" r:id="rId27"/>
    <p:sldId id="285" r:id="rId28"/>
    <p:sldId id="286" r:id="rId29"/>
    <p:sldId id="268" r:id="rId30"/>
    <p:sldId id="288" r:id="rId3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25" autoAdjust="0"/>
    <p:restoredTop sz="93902" autoAdjust="0"/>
  </p:normalViewPr>
  <p:slideViewPr>
    <p:cSldViewPr snapToGrid="0">
      <p:cViewPr varScale="1">
        <p:scale>
          <a:sx n="103" d="100"/>
          <a:sy n="103" d="100"/>
        </p:scale>
        <p:origin x="19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11E834-288C-4D69-8A81-DD4E2925C8FE}" type="datetimeFigureOut">
              <a:rPr lang="ko-KR" altLang="en-US" smtClean="0"/>
              <a:t>2019-06-28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261F68-8BC3-4764-9AE1-2060CC7310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36994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대학교를 거치면서 이후부터는 많은 발표를 하게 됩니다</a:t>
            </a:r>
            <a:r>
              <a:rPr lang="en-US" altLang="ko-KR" dirty="0"/>
              <a:t>. </a:t>
            </a:r>
            <a:r>
              <a:rPr lang="ko-KR" altLang="en-US" dirty="0"/>
              <a:t>그리고 다양한 상황에서 발표를 합니다</a:t>
            </a:r>
            <a:r>
              <a:rPr lang="en-US" altLang="ko-KR" dirty="0"/>
              <a:t>. </a:t>
            </a:r>
            <a:r>
              <a:rPr lang="ko-KR" altLang="en-US" dirty="0"/>
              <a:t>팀 과제 발표부터 큰 세미나에서 발표할 기회까지 다양합니다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261F68-8BC3-4764-9AE1-2060CC73104A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72106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하지만</a:t>
            </a:r>
            <a:r>
              <a:rPr lang="en-US" altLang="ko-KR" dirty="0"/>
              <a:t>, </a:t>
            </a:r>
            <a:r>
              <a:rPr lang="ko-KR" altLang="en-US" dirty="0"/>
              <a:t>모든 발표가 많은 사람들 </a:t>
            </a:r>
            <a:r>
              <a:rPr lang="ko-KR" altLang="en-US" dirty="0" err="1"/>
              <a:t>앞에서하는</a:t>
            </a:r>
            <a:r>
              <a:rPr lang="ko-KR" altLang="en-US" dirty="0"/>
              <a:t> 것은 아니며</a:t>
            </a:r>
            <a:r>
              <a:rPr lang="en-US" altLang="ko-KR" dirty="0"/>
              <a:t>, </a:t>
            </a:r>
            <a:r>
              <a:rPr lang="ko-KR" altLang="en-US" dirty="0"/>
              <a:t>화려한 디자인이 필요한 것도 아닙니다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261F68-8BC3-4764-9AE1-2060CC73104A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57218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D90E05-9DB2-4036-B3F9-457A516CA9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B850CDA-9B2C-4DA2-87FE-F845F1C048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4B83E85-AB44-4400-9736-30A0FC2004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361AD-3064-4020-B158-8E6748FEF1B1}" type="datetimeFigureOut">
              <a:rPr lang="ko-KR" altLang="en-US" smtClean="0"/>
              <a:t>2019-06-28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7262580-D1E6-4A8F-87C7-4556B714F1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3050D85-B88B-4F46-9DE6-2E329F257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1DA78-735E-4163-9050-ECB7FE2878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76027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074F82-8FCA-4320-85D3-B1F656184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DDA7E27-87CF-4EC1-BCF2-39D74F599A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CE16DC7-9F2F-4EDC-992E-46348890FF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361AD-3064-4020-B158-8E6748FEF1B1}" type="datetimeFigureOut">
              <a:rPr lang="ko-KR" altLang="en-US" smtClean="0"/>
              <a:t>2019-06-28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F23D735-0653-49C3-B8E7-81F15CCE98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366B772-FF23-4EB1-A03F-9EFB2EA9C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1DA78-735E-4163-9050-ECB7FE2878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74527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E2E38AC-AD0B-4C85-B3B1-2E83758A493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9A5EC41-420D-4D1F-892B-9D62DDB419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D41EE9D-B978-44C0-AE58-51E6DEE12D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361AD-3064-4020-B158-8E6748FEF1B1}" type="datetimeFigureOut">
              <a:rPr lang="ko-KR" altLang="en-US" smtClean="0"/>
              <a:t>2019-06-28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346DEE9-3732-4661-8188-1B0191A7F0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A9DDE87-4B38-4FD3-9E9C-A47B1E316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1DA78-735E-4163-9050-ECB7FE2878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21315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E62C6A-F63A-4EEF-917A-EA7FCE94DA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32E3E2F-E0C8-433E-A95A-4B7BE67468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5A03085-016F-4B95-A161-0098FD899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361AD-3064-4020-B158-8E6748FEF1B1}" type="datetimeFigureOut">
              <a:rPr lang="ko-KR" altLang="en-US" smtClean="0"/>
              <a:t>2019-06-28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543DC55-4D43-4CA0-8EC8-AFD0F4CD71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131ED71-AEBB-4875-B8BD-918CA1AC0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1DA78-735E-4163-9050-ECB7FE2878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25910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44785B-B000-47EC-A15D-54BE3D67C6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C8F5954-3623-4D2A-8975-DBC44FED4E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48E402A-2D00-425A-97E3-CD8A3CB10F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361AD-3064-4020-B158-8E6748FEF1B1}" type="datetimeFigureOut">
              <a:rPr lang="ko-KR" altLang="en-US" smtClean="0"/>
              <a:t>2019-06-28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708E789-ED4C-4F8E-94FF-8E398E461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3108675-5A34-40A1-A5D7-3EB74BBF86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1DA78-735E-4163-9050-ECB7FE2878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81395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09A7D7-F585-4F16-94F2-80E4FEB843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71D6DE2-E5DB-4CC8-9F4C-B1FCBC083F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41F6B29-0E64-404E-BD40-171DFE3D4D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0DD6F07-41DA-40C1-94D2-21B0F2783C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361AD-3064-4020-B158-8E6748FEF1B1}" type="datetimeFigureOut">
              <a:rPr lang="ko-KR" altLang="en-US" smtClean="0"/>
              <a:t>2019-06-28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B044B26-4E82-41E4-8A62-ACD48A2616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8192678-2FC0-45F4-A49B-6E72839446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1DA78-735E-4163-9050-ECB7FE2878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4987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82E200-EB4C-48CF-BA9E-5407D7F1DC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28D935D-C04A-45FE-89C3-C7C122C249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EE179E7-EF08-447E-91D1-7D10464067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FB22DD5-BDEC-4355-951F-A45F79D5F39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C1531A3-F3E9-415D-AE01-11DD6ADA4BD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668FF67-6EFE-4833-941C-F63E869939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361AD-3064-4020-B158-8E6748FEF1B1}" type="datetimeFigureOut">
              <a:rPr lang="ko-KR" altLang="en-US" smtClean="0"/>
              <a:t>2019-06-28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AA28B1E-269E-423E-BAB7-62F32422C1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E8F6F37-79B7-41A1-8B1C-D22703289D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1DA78-735E-4163-9050-ECB7FE2878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0842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0C0206-B905-4732-8A3B-CC162E7BBE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22DB930-73BE-4A01-8CC1-EB6D7D94C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361AD-3064-4020-B158-8E6748FEF1B1}" type="datetimeFigureOut">
              <a:rPr lang="ko-KR" altLang="en-US" smtClean="0"/>
              <a:t>2019-06-28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DB622F6-768D-4D95-8C37-01157E13AB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1183922-75C3-4899-AEC0-0E638CE8F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1DA78-735E-4163-9050-ECB7FE2878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33249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C168B42-034E-4ADF-96BC-E8FAE757B4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361AD-3064-4020-B158-8E6748FEF1B1}" type="datetimeFigureOut">
              <a:rPr lang="ko-KR" altLang="en-US" smtClean="0"/>
              <a:t>2019-06-28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19EF3AD-DD45-49FB-983D-1BE78D8A27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D382B76-4EED-45BE-9CE7-D293D6775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1DA78-735E-4163-9050-ECB7FE2878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64325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EED6AF-E63B-4C81-B79C-AE9BE56C2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8237083-4014-43A0-B19D-270330704F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4C69B5C-6F2A-4FBF-B4C0-270BD9F306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C3C64E7-6E41-479B-AB42-3D709D26BA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361AD-3064-4020-B158-8E6748FEF1B1}" type="datetimeFigureOut">
              <a:rPr lang="ko-KR" altLang="en-US" smtClean="0"/>
              <a:t>2019-06-28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A7D0BC2-1E0C-4FD4-80E4-A1D0F4DB25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6C084D7-4A7D-4C7B-A0A3-FCCA83DFB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1DA78-735E-4163-9050-ECB7FE2878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07548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C71DDA-1FC5-44B7-AE26-FFA84121FB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EBC82EA-039B-4D98-8F93-4F0FB8DBD87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78F5CBD-C94D-46FA-8102-4359666767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513CD5C-DA1B-4CD1-97CE-B1D944A088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361AD-3064-4020-B158-8E6748FEF1B1}" type="datetimeFigureOut">
              <a:rPr lang="ko-KR" altLang="en-US" smtClean="0"/>
              <a:t>2019-06-28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C68081F-B72A-41CA-9BF7-6CA8215F2B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FAEA085-06C2-4AA3-8D39-2ADD3C0FF0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1DA78-735E-4163-9050-ECB7FE2878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81230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73002E7-401A-408F-8F34-46308348E1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84E43B7-0FFE-45EB-8A2F-B31F514324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6A01CB1-532C-4A47-8388-BA59998910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0361AD-3064-4020-B158-8E6748FEF1B1}" type="datetimeFigureOut">
              <a:rPr lang="ko-KR" altLang="en-US" smtClean="0"/>
              <a:t>2019-06-28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600F4BF-5586-4862-B2A8-E27C38F339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D13958D-107D-4F0B-9A86-6882BB02B6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01DA78-735E-4163-9050-ECB7FE2878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3729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hyperlink" Target="https://github.com/python/cpython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9EBEFF5F-C34A-4D68-BB1A-5062657A2E0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altLang="ko-KR" sz="3200" b="1" spc="-3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Markdown</a:t>
            </a:r>
            <a:r>
              <a:rPr lang="ko-KR" altLang="en-US" sz="3200" b="1" spc="-3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으로 빠르게 만드는 </a:t>
            </a:r>
            <a:r>
              <a:rPr lang="en-US" altLang="ko-KR" sz="3200" b="1" spc="-3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ppt</a:t>
            </a:r>
            <a:endParaRPr lang="ko-KR" altLang="en-US" sz="3200" b="1" spc="-3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5F427E2-B737-4CEF-B91C-6705CA2D8A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512" y="1132115"/>
            <a:ext cx="9182976" cy="206964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426ADD0-4A57-400A-B635-B3F0338814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1625" y="4855659"/>
            <a:ext cx="1428750" cy="14287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3D40AB0-2536-467B-9285-EA869808A285}"/>
              </a:ext>
            </a:extLst>
          </p:cNvPr>
          <p:cNvSpPr txBox="1"/>
          <p:nvPr/>
        </p:nvSpPr>
        <p:spPr>
          <a:xfrm>
            <a:off x="10520367" y="5725885"/>
            <a:ext cx="15311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2019-06-28</a:t>
            </a:r>
          </a:p>
          <a:p>
            <a:pPr algn="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AI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설계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B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반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algn="r"/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임동욱</a:t>
            </a:r>
          </a:p>
        </p:txBody>
      </p:sp>
    </p:spTree>
    <p:extLst>
      <p:ext uri="{BB962C8B-B14F-4D97-AF65-F5344CB8AC3E}">
        <p14:creationId xmlns:p14="http://schemas.microsoft.com/office/powerpoint/2010/main" val="14963100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7D6E18-B6F6-4375-83A7-68122159E4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02 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기존 프로그램들의 한계점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5DD4E21-A8C7-4CD7-AA97-FADB7BA516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ETC: 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무료 </a:t>
            </a:r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markdown presentation tool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 없거나 기능이 미흡함</a:t>
            </a:r>
            <a:endParaRPr lang="en-US" altLang="ko-KR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7A214B19-BFEC-442A-8018-55014A292239}"/>
              </a:ext>
            </a:extLst>
          </p:cNvPr>
          <p:cNvCxnSpPr>
            <a:cxnSpLocks/>
          </p:cNvCxnSpPr>
          <p:nvPr/>
        </p:nvCxnSpPr>
        <p:spPr>
          <a:xfrm>
            <a:off x="783770" y="1502002"/>
            <a:ext cx="1057003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ED87D9EA-025A-4610-B025-26938AB9FB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0742" y="596377"/>
            <a:ext cx="863058" cy="863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0283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7D6E18-B6F6-4375-83A7-68122159E4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03 Quick Point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의 특징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5DD4E21-A8C7-4CD7-AA97-FADB7BA516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Image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도 같은 폴더에 </a:t>
            </a:r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‘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함께</a:t>
            </a:r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’ 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저장</a:t>
            </a:r>
            <a:endParaRPr lang="en-US" altLang="ko-KR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.pptx 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형식으로 저장 가능</a:t>
            </a:r>
            <a:r>
              <a:rPr lang="en-US" altLang="ko-KR" sz="2000" dirty="0">
                <a:solidFill>
                  <a:schemeClr val="bg1">
                    <a:lumMod val="6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(.pptx</a:t>
            </a:r>
            <a:r>
              <a:rPr lang="ko-KR" altLang="en-US" sz="2000" dirty="0">
                <a:solidFill>
                  <a:schemeClr val="bg1">
                    <a:lumMod val="6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로부터 불러오기 구현 예정</a:t>
            </a:r>
            <a:r>
              <a:rPr lang="en-US" altLang="ko-KR" sz="2000" dirty="0">
                <a:solidFill>
                  <a:schemeClr val="bg1">
                    <a:lumMod val="6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  <a:endParaRPr lang="en-US" altLang="ko-KR" dirty="0">
              <a:solidFill>
                <a:schemeClr val="bg1">
                  <a:lumMod val="6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다중 템플릿 지원</a:t>
            </a:r>
            <a:r>
              <a:rPr lang="en-US" altLang="ko-KR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</a:t>
            </a:r>
            <a:r>
              <a:rPr lang="ko-KR" altLang="en-US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현재</a:t>
            </a:r>
            <a:r>
              <a:rPr lang="en-US" altLang="ko-KR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</a:t>
            </a:r>
            <a:r>
              <a:rPr lang="en-US" altLang="ko-KR" sz="2000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github</a:t>
            </a:r>
            <a:r>
              <a:rPr lang="en-US" altLang="ko-KR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style, Dracula style, </a:t>
            </a:r>
            <a:r>
              <a:rPr lang="ko-KR" altLang="en-US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등 </a:t>
            </a:r>
            <a:r>
              <a:rPr lang="en-US" altLang="ko-KR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</a:t>
            </a:r>
            <a:r>
              <a:rPr lang="ko-KR" altLang="en-US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종 지원</a:t>
            </a:r>
            <a:r>
              <a:rPr lang="en-US" altLang="ko-KR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  <a:endParaRPr lang="en-US" altLang="ko-KR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endParaRPr lang="en-US" altLang="ko-KR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7A214B19-BFEC-442A-8018-55014A292239}"/>
              </a:ext>
            </a:extLst>
          </p:cNvPr>
          <p:cNvCxnSpPr>
            <a:cxnSpLocks/>
          </p:cNvCxnSpPr>
          <p:nvPr/>
        </p:nvCxnSpPr>
        <p:spPr>
          <a:xfrm>
            <a:off x="783770" y="1502002"/>
            <a:ext cx="1057003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376C6A10-493E-4C52-925C-6F0E0AD9FE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0742" y="596377"/>
            <a:ext cx="863058" cy="863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1351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내용 개체 틀 9">
            <a:extLst>
              <a:ext uri="{FF2B5EF4-FFF2-40B4-BE49-F238E27FC236}">
                <a16:creationId xmlns:a16="http://schemas.microsoft.com/office/drawing/2014/main" id="{1FDFAC6E-93C1-4645-AEDF-38CBCABB89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44800" y="1723098"/>
            <a:ext cx="6502400" cy="499182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757AD640-0384-4427-A3DE-614E8636B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03 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화면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9691DA1-3B03-4257-8886-512DFEA8D0BA}"/>
              </a:ext>
            </a:extLst>
          </p:cNvPr>
          <p:cNvCxnSpPr>
            <a:cxnSpLocks/>
          </p:cNvCxnSpPr>
          <p:nvPr/>
        </p:nvCxnSpPr>
        <p:spPr>
          <a:xfrm>
            <a:off x="783770" y="1502002"/>
            <a:ext cx="1057003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9A8C0269-23EB-4FDE-A492-2BBAF55F7BB8}"/>
              </a:ext>
            </a:extLst>
          </p:cNvPr>
          <p:cNvSpPr/>
          <p:nvPr/>
        </p:nvSpPr>
        <p:spPr>
          <a:xfrm>
            <a:off x="3077029" y="2148114"/>
            <a:ext cx="3991428" cy="425916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A6A6C4-2BAC-4B1C-B0C6-C5DB10E9F148}"/>
              </a:ext>
            </a:extLst>
          </p:cNvPr>
          <p:cNvSpPr txBox="1"/>
          <p:nvPr/>
        </p:nvSpPr>
        <p:spPr>
          <a:xfrm>
            <a:off x="1397872" y="3849676"/>
            <a:ext cx="1330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미리보기 뷰</a:t>
            </a:r>
          </a:p>
        </p:txBody>
      </p:sp>
    </p:spTree>
    <p:extLst>
      <p:ext uri="{BB962C8B-B14F-4D97-AF65-F5344CB8AC3E}">
        <p14:creationId xmlns:p14="http://schemas.microsoft.com/office/powerpoint/2010/main" val="24167948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내용 개체 틀 9">
            <a:extLst>
              <a:ext uri="{FF2B5EF4-FFF2-40B4-BE49-F238E27FC236}">
                <a16:creationId xmlns:a16="http://schemas.microsoft.com/office/drawing/2014/main" id="{1FDFAC6E-93C1-4645-AEDF-38CBCABB89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44800" y="1723098"/>
            <a:ext cx="6502400" cy="499182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757AD640-0384-4427-A3DE-614E8636B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03 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화면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9691DA1-3B03-4257-8886-512DFEA8D0BA}"/>
              </a:ext>
            </a:extLst>
          </p:cNvPr>
          <p:cNvCxnSpPr>
            <a:cxnSpLocks/>
          </p:cNvCxnSpPr>
          <p:nvPr/>
        </p:nvCxnSpPr>
        <p:spPr>
          <a:xfrm>
            <a:off x="783770" y="1502002"/>
            <a:ext cx="1057003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9A8C0269-23EB-4FDE-A492-2BBAF55F7BB8}"/>
              </a:ext>
            </a:extLst>
          </p:cNvPr>
          <p:cNvSpPr/>
          <p:nvPr/>
        </p:nvSpPr>
        <p:spPr>
          <a:xfrm>
            <a:off x="7213600" y="2148114"/>
            <a:ext cx="1712686" cy="425916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A6A6C4-2BAC-4B1C-B0C6-C5DB10E9F148}"/>
              </a:ext>
            </a:extLst>
          </p:cNvPr>
          <p:cNvSpPr txBox="1"/>
          <p:nvPr/>
        </p:nvSpPr>
        <p:spPr>
          <a:xfrm>
            <a:off x="9496843" y="3908362"/>
            <a:ext cx="2345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Markdown </a:t>
            </a:r>
            <a:r>
              <a:rPr lang="ko-KR" altLang="en-US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입력 부분</a:t>
            </a:r>
            <a:endParaRPr lang="en-US" altLang="ko-KR" dirty="0">
              <a:solidFill>
                <a:srgbClr val="FF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269745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7AD640-0384-4427-A3DE-614E8636B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04 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메뉴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9691DA1-3B03-4257-8886-512DFEA8D0BA}"/>
              </a:ext>
            </a:extLst>
          </p:cNvPr>
          <p:cNvCxnSpPr>
            <a:cxnSpLocks/>
          </p:cNvCxnSpPr>
          <p:nvPr/>
        </p:nvCxnSpPr>
        <p:spPr>
          <a:xfrm>
            <a:off x="783770" y="1502002"/>
            <a:ext cx="1057003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DF1C84EA-B10C-49CA-9CDE-F3C52FB7C8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0742" y="596377"/>
            <a:ext cx="863058" cy="863058"/>
          </a:xfrm>
          <a:prstGeom prst="rect">
            <a:avLst/>
          </a:prstGeom>
        </p:spPr>
      </p:pic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257A0F1E-3FCE-414E-95C1-F8E01F4B01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250117" y="1825625"/>
            <a:ext cx="5691765" cy="435133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942453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7AD640-0384-4427-A3DE-614E8636B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04 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메뉴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9691DA1-3B03-4257-8886-512DFEA8D0BA}"/>
              </a:ext>
            </a:extLst>
          </p:cNvPr>
          <p:cNvCxnSpPr>
            <a:cxnSpLocks/>
          </p:cNvCxnSpPr>
          <p:nvPr/>
        </p:nvCxnSpPr>
        <p:spPr>
          <a:xfrm>
            <a:off x="783770" y="1502002"/>
            <a:ext cx="1057003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DF1C84EA-B10C-49CA-9CDE-F3C52FB7C8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0742" y="596377"/>
            <a:ext cx="863058" cy="863058"/>
          </a:xfrm>
          <a:prstGeom prst="rect">
            <a:avLst/>
          </a:prstGeom>
        </p:spPr>
      </p:pic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6180DABE-43FA-44A2-ABBF-B68C50DC81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267967" y="1825625"/>
            <a:ext cx="5656066" cy="435133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584454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7AD640-0384-4427-A3DE-614E8636B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04 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메뉴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9691DA1-3B03-4257-8886-512DFEA8D0BA}"/>
              </a:ext>
            </a:extLst>
          </p:cNvPr>
          <p:cNvCxnSpPr>
            <a:cxnSpLocks/>
          </p:cNvCxnSpPr>
          <p:nvPr/>
        </p:nvCxnSpPr>
        <p:spPr>
          <a:xfrm>
            <a:off x="783770" y="1502002"/>
            <a:ext cx="1057003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DF1C84EA-B10C-49CA-9CDE-F3C52FB7C8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0742" y="596377"/>
            <a:ext cx="863058" cy="863058"/>
          </a:xfrm>
          <a:prstGeom prst="rect">
            <a:avLst/>
          </a:prstGeom>
        </p:spPr>
      </p:pic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1B4A506B-4537-43E4-849A-BE6A48B856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244428" y="1825625"/>
            <a:ext cx="5703144" cy="435133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631571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7AD640-0384-4427-A3DE-614E8636B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04 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메뉴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9691DA1-3B03-4257-8886-512DFEA8D0BA}"/>
              </a:ext>
            </a:extLst>
          </p:cNvPr>
          <p:cNvCxnSpPr>
            <a:cxnSpLocks/>
          </p:cNvCxnSpPr>
          <p:nvPr/>
        </p:nvCxnSpPr>
        <p:spPr>
          <a:xfrm>
            <a:off x="783770" y="1502002"/>
            <a:ext cx="1057003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DF1C84EA-B10C-49CA-9CDE-F3C52FB7C8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0742" y="596377"/>
            <a:ext cx="863058" cy="863058"/>
          </a:xfrm>
          <a:prstGeom prst="rect">
            <a:avLst/>
          </a:prstGeom>
        </p:spPr>
      </p:pic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3DFC85C0-BB30-4BF9-84C6-83C401E30B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274325" y="1825625"/>
            <a:ext cx="5643350" cy="435133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084948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7AD640-0384-4427-A3DE-614E8636B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7671" y="2766218"/>
            <a:ext cx="4096657" cy="1325563"/>
          </a:xfrm>
        </p:spPr>
        <p:txBody>
          <a:bodyPr/>
          <a:lstStyle/>
          <a:p>
            <a:pPr algn="ctr"/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사용화면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F1C84EA-B10C-49CA-9CDE-F3C52FB7C8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0742" y="596377"/>
            <a:ext cx="863058" cy="863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5785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DF1C84EA-B10C-49CA-9CDE-F3C52FB7C8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0742" y="596377"/>
            <a:ext cx="863058" cy="86305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10EE2CB-C826-4F51-9F43-A895441801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7400" y="328612"/>
            <a:ext cx="8077200" cy="6200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2736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48F814B-2A5D-4E3E-BCD3-6E39D74655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ko-KR" altLang="en-US" dirty="0">
                <a:latin typeface="+mn-ea"/>
              </a:rPr>
              <a:t>이 페이지를 </a:t>
            </a:r>
            <a:r>
              <a:rPr lang="en-US" altLang="ko-KR" dirty="0">
                <a:latin typeface="+mn-ea"/>
              </a:rPr>
              <a:t>PPT</a:t>
            </a:r>
            <a:r>
              <a:rPr lang="ko-KR" altLang="en-US" dirty="0">
                <a:latin typeface="+mn-ea"/>
              </a:rPr>
              <a:t>로 만들면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박스를 추가하고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글자를 적어야 해서 </a:t>
            </a:r>
            <a:r>
              <a:rPr lang="en-US" altLang="ko-KR" dirty="0">
                <a:latin typeface="+mn-ea"/>
              </a:rPr>
              <a:t>45</a:t>
            </a:r>
            <a:r>
              <a:rPr lang="ko-KR" altLang="en-US" dirty="0">
                <a:latin typeface="+mn-ea"/>
              </a:rPr>
              <a:t>초가 걸리지만</a:t>
            </a:r>
            <a:endParaRPr lang="en-US" altLang="ko-KR" dirty="0">
              <a:latin typeface="+mn-ea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US" altLang="ko-KR" dirty="0" err="1">
                <a:latin typeface="+mn-ea"/>
              </a:rPr>
              <a:t>Qpt</a:t>
            </a:r>
            <a:r>
              <a:rPr lang="ko-KR" altLang="en-US" dirty="0">
                <a:latin typeface="+mn-ea"/>
              </a:rPr>
              <a:t>로는 어떠한 기능도 추가할 필요가 없어서 약 </a:t>
            </a:r>
            <a:r>
              <a:rPr lang="en-US" altLang="ko-KR" dirty="0">
                <a:latin typeface="+mn-ea"/>
              </a:rPr>
              <a:t>1.5</a:t>
            </a:r>
            <a:r>
              <a:rPr lang="ko-KR" altLang="en-US" dirty="0">
                <a:latin typeface="+mn-ea"/>
              </a:rPr>
              <a:t>배 더 생산성이 높습니다</a:t>
            </a:r>
            <a:r>
              <a:rPr lang="en-US" altLang="ko-KR" dirty="0">
                <a:latin typeface="+mn-ea"/>
              </a:rPr>
              <a:t>.</a:t>
            </a:r>
            <a:endParaRPr lang="ko-KR" altLang="en-US" dirty="0">
              <a:latin typeface="+mn-ea"/>
            </a:endParaRP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5601025E-A75B-4CC8-899F-21B32AE6E1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ea typeface="나눔고딕 ExtraBold" panose="020D0904000000000000" pitchFamily="50" charset="-127"/>
              </a:rPr>
              <a:t>More</a:t>
            </a:r>
            <a:r>
              <a:rPr lang="ko-KR" altLang="en-US" dirty="0">
                <a:ea typeface="나눔고딕 ExtraBold" panose="020D0904000000000000" pitchFamily="50" charset="-127"/>
              </a:rPr>
              <a:t> </a:t>
            </a:r>
            <a:r>
              <a:rPr lang="en-US" altLang="ko-KR" dirty="0">
                <a:ea typeface="나눔고딕 ExtraBold" panose="020D0904000000000000" pitchFamily="50" charset="-127"/>
              </a:rPr>
              <a:t>Faster</a:t>
            </a:r>
            <a:endParaRPr lang="ko-KR" altLang="en-US" dirty="0"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195736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DF1C84EA-B10C-49CA-9CDE-F3C52FB7C8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0742" y="596377"/>
            <a:ext cx="863058" cy="863058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6B7F9065-141C-42E3-99B4-02E569508A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7400" y="328612"/>
            <a:ext cx="8077200" cy="6200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7511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DF1C84EA-B10C-49CA-9CDE-F3C52FB7C8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0742" y="596377"/>
            <a:ext cx="863058" cy="86305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CED7785-4CBB-4662-8AE4-2D63A0F6EF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7400" y="328612"/>
            <a:ext cx="8077200" cy="62007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46054D5-4840-4D23-B66B-83BA5278F5A4}"/>
              </a:ext>
            </a:extLst>
          </p:cNvPr>
          <p:cNvSpPr txBox="1"/>
          <p:nvPr/>
        </p:nvSpPr>
        <p:spPr>
          <a:xfrm>
            <a:off x="8227623" y="4136572"/>
            <a:ext cx="31261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클립보드에 들어있는 이미지는</a:t>
            </a:r>
            <a:endParaRPr lang="en-US" altLang="ko-KR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en-US" altLang="ko-KR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‘F8’</a:t>
            </a:r>
            <a:r>
              <a:rPr lang="ko-KR" altLang="en-US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로 바로 이미지 삽입 가능</a:t>
            </a:r>
            <a:endParaRPr lang="en-US" altLang="ko-KR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666752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DF1C84EA-B10C-49CA-9CDE-F3C52FB7C8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0742" y="596377"/>
            <a:ext cx="863058" cy="86305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14608E8-7C85-463B-8AF0-E1BCBFE68CAF}"/>
              </a:ext>
            </a:extLst>
          </p:cNvPr>
          <p:cNvSpPr txBox="1"/>
          <p:nvPr/>
        </p:nvSpPr>
        <p:spPr>
          <a:xfrm>
            <a:off x="10490742" y="4136572"/>
            <a:ext cx="1330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템플릿 변경</a:t>
            </a:r>
            <a:endParaRPr lang="en-US" altLang="ko-KR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A792DA1-0234-40A0-B69D-0ACC89DDB1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0275" y="438150"/>
            <a:ext cx="7791450" cy="598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6784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DF1C84EA-B10C-49CA-9CDE-F3C52FB7C8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0742" y="596377"/>
            <a:ext cx="863058" cy="86305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14608E8-7C85-463B-8AF0-E1BCBFE68CAF}"/>
              </a:ext>
            </a:extLst>
          </p:cNvPr>
          <p:cNvSpPr txBox="1"/>
          <p:nvPr/>
        </p:nvSpPr>
        <p:spPr>
          <a:xfrm>
            <a:off x="10490742" y="4136572"/>
            <a:ext cx="1330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템플릿 변경</a:t>
            </a:r>
            <a:endParaRPr lang="en-US" altLang="ko-KR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D039E3A-0110-4CC1-AC88-39AF6E9819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0275" y="438150"/>
            <a:ext cx="7791450" cy="598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2949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DF1C84EA-B10C-49CA-9CDE-F3C52FB7C8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0742" y="596377"/>
            <a:ext cx="863058" cy="86305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14608E8-7C85-463B-8AF0-E1BCBFE68CAF}"/>
              </a:ext>
            </a:extLst>
          </p:cNvPr>
          <p:cNvSpPr txBox="1"/>
          <p:nvPr/>
        </p:nvSpPr>
        <p:spPr>
          <a:xfrm>
            <a:off x="10490742" y="4136572"/>
            <a:ext cx="1547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다양한 사용법</a:t>
            </a:r>
            <a:endParaRPr lang="en-US" altLang="ko-KR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A97E8D7-C0DF-48AA-9A23-7A560E7B99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0275" y="438150"/>
            <a:ext cx="7791450" cy="598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339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DF1C84EA-B10C-49CA-9CDE-F3C52FB7C8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0742" y="596377"/>
            <a:ext cx="863058" cy="86305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14608E8-7C85-463B-8AF0-E1BCBFE68CAF}"/>
              </a:ext>
            </a:extLst>
          </p:cNvPr>
          <p:cNvSpPr txBox="1"/>
          <p:nvPr/>
        </p:nvSpPr>
        <p:spPr>
          <a:xfrm>
            <a:off x="10490742" y="4136572"/>
            <a:ext cx="1547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다양한 사용법</a:t>
            </a:r>
            <a:endParaRPr lang="en-US" altLang="ko-KR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F7DC5D8-2600-412B-B579-3AF3F16E2E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4087" y="476250"/>
            <a:ext cx="7743825" cy="590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3857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CD0685D-30B2-4716-B2F8-0FF0C1BBDA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F1C84EA-B10C-49CA-9CDE-F3C52FB7C8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0742" y="596377"/>
            <a:ext cx="863058" cy="863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6216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DF1C84EA-B10C-49CA-9CDE-F3C52FB7C8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0742" y="596377"/>
            <a:ext cx="863058" cy="86305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14608E8-7C85-463B-8AF0-E1BCBFE68CAF}"/>
              </a:ext>
            </a:extLst>
          </p:cNvPr>
          <p:cNvSpPr txBox="1"/>
          <p:nvPr/>
        </p:nvSpPr>
        <p:spPr>
          <a:xfrm>
            <a:off x="10490742" y="4136572"/>
            <a:ext cx="1547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다양한 사용법</a:t>
            </a:r>
            <a:endParaRPr lang="en-US" altLang="ko-KR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593E4EC-EB97-4809-A735-C7F102A08F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0737" y="357187"/>
            <a:ext cx="8010525" cy="614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9708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DF1C84EA-B10C-49CA-9CDE-F3C52FB7C8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0742" y="596377"/>
            <a:ext cx="863058" cy="86305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14608E8-7C85-463B-8AF0-E1BCBFE68CAF}"/>
              </a:ext>
            </a:extLst>
          </p:cNvPr>
          <p:cNvSpPr txBox="1"/>
          <p:nvPr/>
        </p:nvSpPr>
        <p:spPr>
          <a:xfrm>
            <a:off x="10490742" y="4136572"/>
            <a:ext cx="1330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파일로 저장</a:t>
            </a:r>
            <a:endParaRPr lang="en-US" altLang="ko-KR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593E4EC-EB97-4809-A735-C7F102A08F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0737" y="357187"/>
            <a:ext cx="8010525" cy="614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3017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7AD640-0384-4427-A3DE-614E8636B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05 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기대효과 및 향후계획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9691DA1-3B03-4257-8886-512DFEA8D0BA}"/>
              </a:ext>
            </a:extLst>
          </p:cNvPr>
          <p:cNvCxnSpPr>
            <a:cxnSpLocks/>
          </p:cNvCxnSpPr>
          <p:nvPr/>
        </p:nvCxnSpPr>
        <p:spPr>
          <a:xfrm>
            <a:off x="783770" y="1502002"/>
            <a:ext cx="1057003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0DD7CB9-313D-418C-9935-68B0DBBAEF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기대효과</a:t>
            </a:r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</a:p>
          <a:p>
            <a:pPr lvl="1"/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발표자료 준비에 드는 시간을 대폭 단축시킬 수 있음</a:t>
            </a:r>
            <a:endParaRPr lang="en-US" altLang="ko-KR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vl="1"/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코드를 </a:t>
            </a:r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PPT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에서도 복사 붙여넣기로 이쁘게 표현할 수 있음</a:t>
            </a:r>
            <a:endParaRPr lang="en-US" altLang="ko-KR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endParaRPr lang="en-US" altLang="ko-KR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향후계획</a:t>
            </a:r>
            <a:endParaRPr lang="en-US" altLang="ko-KR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vl="1"/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If 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성공적으로 프로그램이 배포된다면</a:t>
            </a:r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모바일에서도 수정할 수 있는 </a:t>
            </a:r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Quick Point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를 개발</a:t>
            </a:r>
            <a:endParaRPr lang="en-US" altLang="ko-KR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vl="1"/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화면 구성을 </a:t>
            </a:r>
            <a:r>
              <a:rPr lang="en-US" altLang="ko-KR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PyQT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에서 웹 표현이 가능한 </a:t>
            </a:r>
            <a:r>
              <a:rPr lang="en-US" altLang="ko-KR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electronJS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로 변경</a:t>
            </a:r>
            <a:endParaRPr lang="en-US" altLang="ko-KR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vl="1"/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다중 문서를 편집할 수 있도록 </a:t>
            </a:r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MDI 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화면 구성</a:t>
            </a:r>
            <a:endParaRPr lang="en-US" altLang="ko-KR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vl="1"/>
            <a:r>
              <a:rPr lang="en-US" altLang="ko-KR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electronJS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로 </a:t>
            </a:r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GUI 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바꾼 후</a:t>
            </a:r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Open Source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로 업로드</a:t>
            </a:r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</a:t>
            </a:r>
          </a:p>
          <a:p>
            <a:pPr lvl="1"/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오늘</a:t>
            </a:r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(2019-06-28)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부터 </a:t>
            </a:r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개월간 개발</a:t>
            </a:r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&amp;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사용해보면서</a:t>
            </a:r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괜찮으면 홍보 예정</a:t>
            </a:r>
            <a:endParaRPr lang="en-US" altLang="ko-KR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vl="1"/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이미지 처리 기능 추가 예정</a:t>
            </a:r>
            <a:endParaRPr lang="en-US" altLang="ko-KR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F4A327E-DBEA-4A71-9734-44B1B5A23E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0742" y="596377"/>
            <a:ext cx="863058" cy="863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9426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48F814B-2A5D-4E3E-BCD3-6E39D74655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 페이지를 </a:t>
            </a:r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PPT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로 만들면</a:t>
            </a:r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박스를 추가하고</a:t>
            </a:r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글자를 적어야 해서 </a:t>
            </a:r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45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초가 걸리지만</a:t>
            </a:r>
            <a:endParaRPr lang="en-US" altLang="ko-KR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US" altLang="ko-KR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Qpt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로는 어떠한 기능도 추가할 필요가 없어서 약 </a:t>
            </a:r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1.5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배 더 생산성이 높습니다</a:t>
            </a:r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</a:t>
            </a:r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09D50BB-B4D5-4743-B8D9-42DA46F35F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1589" y="4387715"/>
            <a:ext cx="2319031" cy="210516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9C61E68-4D60-4AE9-B89C-0F3D88F5AB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1317" y="4387715"/>
            <a:ext cx="2319031" cy="2105160"/>
          </a:xfrm>
          <a:prstGeom prst="rect">
            <a:avLst/>
          </a:prstGeom>
        </p:spPr>
      </p:pic>
      <p:sp>
        <p:nvSpPr>
          <p:cNvPr id="10" name="제목 1">
            <a:extLst>
              <a:ext uri="{FF2B5EF4-FFF2-40B4-BE49-F238E27FC236}">
                <a16:creationId xmlns:a16="http://schemas.microsoft.com/office/drawing/2014/main" id="{5601025E-A75B-4CC8-899F-21B32AE6E1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More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Faster</a:t>
            </a:r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ABB8213-13DF-4481-AD09-C59FDAC85A0A}"/>
              </a:ext>
            </a:extLst>
          </p:cNvPr>
          <p:cNvSpPr txBox="1"/>
          <p:nvPr/>
        </p:nvSpPr>
        <p:spPr>
          <a:xfrm>
            <a:off x="5025098" y="4763186"/>
            <a:ext cx="2141804" cy="1354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&gt;</a:t>
            </a:r>
          </a:p>
          <a:p>
            <a:pPr algn="ctr"/>
            <a:r>
              <a:rPr lang="en-US" altLang="ko-KR" sz="2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X 1.5 Faster</a:t>
            </a:r>
            <a:endParaRPr lang="ko-KR" altLang="en-US" sz="28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2B3322C9-C237-43BF-AA6B-5DCA8D4689CC}"/>
              </a:ext>
            </a:extLst>
          </p:cNvPr>
          <p:cNvCxnSpPr/>
          <p:nvPr/>
        </p:nvCxnSpPr>
        <p:spPr>
          <a:xfrm>
            <a:off x="838200" y="3788229"/>
            <a:ext cx="105156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1331099-3920-4766-AF0E-93F082EF2F6F}"/>
              </a:ext>
            </a:extLst>
          </p:cNvPr>
          <p:cNvSpPr txBox="1"/>
          <p:nvPr/>
        </p:nvSpPr>
        <p:spPr>
          <a:xfrm>
            <a:off x="3480620" y="4387715"/>
            <a:ext cx="8146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Qpt</a:t>
            </a:r>
            <a:endParaRPr lang="ko-KR" altLang="en-US" sz="28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1E09BBB-115C-428E-A19B-C4081B7A43A5}"/>
              </a:ext>
            </a:extLst>
          </p:cNvPr>
          <p:cNvSpPr txBox="1"/>
          <p:nvPr/>
        </p:nvSpPr>
        <p:spPr>
          <a:xfrm>
            <a:off x="10533782" y="4387715"/>
            <a:ext cx="7505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ppt</a:t>
            </a:r>
            <a:endParaRPr lang="ko-KR" altLang="en-US" sz="28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EE257B94-4761-407C-8D48-5C645D36B2C1}"/>
              </a:ext>
            </a:extLst>
          </p:cNvPr>
          <p:cNvCxnSpPr>
            <a:cxnSpLocks/>
          </p:cNvCxnSpPr>
          <p:nvPr/>
        </p:nvCxnSpPr>
        <p:spPr>
          <a:xfrm>
            <a:off x="783770" y="1502002"/>
            <a:ext cx="1057003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1F8D4CC1-DC9D-438E-AB2B-63893A9DFF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0742" y="596377"/>
            <a:ext cx="863058" cy="863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1362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7AD640-0384-4427-A3DE-614E8636B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05 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기대효과 및 향후계획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9691DA1-3B03-4257-8886-512DFEA8D0BA}"/>
              </a:ext>
            </a:extLst>
          </p:cNvPr>
          <p:cNvCxnSpPr>
            <a:cxnSpLocks/>
          </p:cNvCxnSpPr>
          <p:nvPr/>
        </p:nvCxnSpPr>
        <p:spPr>
          <a:xfrm>
            <a:off x="783770" y="1502002"/>
            <a:ext cx="1057003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2F4A327E-DBEA-4A71-9734-44B1B5A23E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0742" y="596377"/>
            <a:ext cx="863058" cy="86305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80D952E-CD48-473F-90FD-941D36DC95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7777" y="1733255"/>
            <a:ext cx="6376445" cy="480466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499A903-E5DB-46AD-8EAF-277C2DA0BE35}"/>
              </a:ext>
            </a:extLst>
          </p:cNvPr>
          <p:cNvSpPr txBox="1"/>
          <p:nvPr/>
        </p:nvSpPr>
        <p:spPr>
          <a:xfrm>
            <a:off x="8033659" y="4630407"/>
            <a:ext cx="392818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Electronjs</a:t>
            </a:r>
            <a:endParaRPr lang="en-US" altLang="ko-KR" sz="20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en-US" altLang="ko-KR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-&gt; </a:t>
            </a:r>
            <a:r>
              <a:rPr lang="ko-KR" altLang="en-US" sz="2000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웹뷰를</a:t>
            </a:r>
            <a:r>
              <a:rPr lang="ko-KR" altLang="en-US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기본적으로 사용해서</a:t>
            </a:r>
            <a:endParaRPr lang="en-US" altLang="ko-KR" sz="20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ko-KR" altLang="en-US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더 화려하고 자유롭게 꾸밀 수 있음</a:t>
            </a:r>
            <a:endParaRPr lang="en-US" altLang="ko-KR" sz="20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endParaRPr lang="en-US" altLang="ko-KR" sz="20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en-US" altLang="ko-KR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Core</a:t>
            </a:r>
            <a:r>
              <a:rPr lang="ko-KR" altLang="en-US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는 </a:t>
            </a:r>
            <a:r>
              <a:rPr lang="en-US" altLang="ko-KR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python </a:t>
            </a:r>
            <a:r>
              <a:rPr lang="ko-KR" altLang="en-US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또는 </a:t>
            </a:r>
            <a:r>
              <a:rPr lang="en-US" altLang="ko-KR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C/C++</a:t>
            </a:r>
            <a:r>
              <a:rPr lang="ko-KR" altLang="en-US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으로</a:t>
            </a:r>
            <a:r>
              <a:rPr lang="en-US" altLang="ko-KR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!</a:t>
            </a:r>
            <a:endParaRPr lang="ko-KR" altLang="en-US" sz="20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394210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45DCA4-47D5-4E04-A9A9-D1B79644E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2E098DB-5E75-40AC-98A4-5166E1A6BB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514350" indent="-514350">
              <a:buAutoNum type="arabicPeriod"/>
            </a:pP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개요</a:t>
            </a:r>
            <a:endParaRPr lang="en-US" altLang="ko-KR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514350" indent="-514350">
              <a:buAutoNum type="arabicPeriod"/>
            </a:pP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기존 프로그램들의 한계점</a:t>
            </a:r>
            <a:endParaRPr lang="en-US" altLang="ko-KR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514350" indent="-514350">
              <a:buAutoNum type="arabicPeriod"/>
            </a:pPr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Quick Point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의 특징</a:t>
            </a:r>
            <a:endParaRPr lang="en-US" altLang="ko-KR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514350" indent="-514350">
              <a:buAutoNum type="arabicPeriod"/>
            </a:pP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화면 설계</a:t>
            </a:r>
            <a:endParaRPr lang="en-US" altLang="ko-KR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514350" indent="-514350">
              <a:buAutoNum type="arabicPeriod"/>
            </a:pP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메뉴 구성</a:t>
            </a:r>
            <a:endParaRPr lang="en-US" altLang="ko-KR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514350" indent="-514350">
              <a:buAutoNum type="arabicPeriod"/>
            </a:pP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기대효과 및 향후계획</a:t>
            </a:r>
            <a:endParaRPr lang="en-US" altLang="ko-KR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64F82FE-CC24-485C-A2E9-D790249D8D2F}"/>
              </a:ext>
            </a:extLst>
          </p:cNvPr>
          <p:cNvCxnSpPr>
            <a:cxnSpLocks/>
          </p:cNvCxnSpPr>
          <p:nvPr/>
        </p:nvCxnSpPr>
        <p:spPr>
          <a:xfrm>
            <a:off x="783770" y="1502002"/>
            <a:ext cx="1057003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425CA861-6AA1-4E21-878C-BB30277BDD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0742" y="596377"/>
            <a:ext cx="863058" cy="863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9956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 descr="실내, 벽, 남자, 사람이(가) 표시된 사진&#10;&#10;자동 생성된 설명">
            <a:extLst>
              <a:ext uri="{FF2B5EF4-FFF2-40B4-BE49-F238E27FC236}">
                <a16:creationId xmlns:a16="http://schemas.microsoft.com/office/drawing/2014/main" id="{EBDF22B0-80DF-4685-BD22-F430396903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2404" r="-1"/>
          <a:stretch/>
        </p:blipFill>
        <p:spPr>
          <a:xfrm>
            <a:off x="0" y="0"/>
            <a:ext cx="12191999" cy="7119792"/>
          </a:xfr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A76BDDA7-7A4A-496C-98F1-C83E9B8A8917}"/>
              </a:ext>
            </a:extLst>
          </p:cNvPr>
          <p:cNvSpPr/>
          <p:nvPr/>
        </p:nvSpPr>
        <p:spPr>
          <a:xfrm>
            <a:off x="1" y="0"/>
            <a:ext cx="12191999" cy="7119791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DEBA94DA-FA1E-42D2-8912-6644C3D994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01 </a:t>
            </a:r>
            <a:r>
              <a:rPr lang="ko-KR" altLang="en-US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개요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68A7684-3E41-4DE1-9EA8-3A2621A7BC6E}"/>
              </a:ext>
            </a:extLst>
          </p:cNvPr>
          <p:cNvCxnSpPr>
            <a:cxnSpLocks/>
          </p:cNvCxnSpPr>
          <p:nvPr/>
        </p:nvCxnSpPr>
        <p:spPr>
          <a:xfrm>
            <a:off x="986971" y="1502002"/>
            <a:ext cx="1844364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45183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내용 개체 틀 9" descr="사람, 노트북, 실내, 컴퓨터이(가) 표시된 사진&#10;&#10;자동 생성된 설명">
            <a:extLst>
              <a:ext uri="{FF2B5EF4-FFF2-40B4-BE49-F238E27FC236}">
                <a16:creationId xmlns:a16="http://schemas.microsoft.com/office/drawing/2014/main" id="{622C3EF8-3604-4624-A44D-2278CBC60A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31" b="1406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AC75ACFA-0C56-4110-A913-69B47B09EF86}"/>
              </a:ext>
            </a:extLst>
          </p:cNvPr>
          <p:cNvSpPr/>
          <p:nvPr/>
        </p:nvSpPr>
        <p:spPr>
          <a:xfrm>
            <a:off x="18660" y="-1"/>
            <a:ext cx="12191999" cy="7119791"/>
          </a:xfrm>
          <a:prstGeom prst="rect">
            <a:avLst/>
          </a:prstGeom>
          <a:solidFill>
            <a:schemeClr val="tx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제목 1">
            <a:extLst>
              <a:ext uri="{FF2B5EF4-FFF2-40B4-BE49-F238E27FC236}">
                <a16:creationId xmlns:a16="http://schemas.microsoft.com/office/drawing/2014/main" id="{11C4E863-4D94-4EE8-BDDA-27248E4EC5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01 </a:t>
            </a:r>
            <a:r>
              <a:rPr lang="ko-KR" altLang="en-US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개요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800D13EB-0BAB-4AF2-A0FC-7E84636EDEF0}"/>
              </a:ext>
            </a:extLst>
          </p:cNvPr>
          <p:cNvCxnSpPr>
            <a:cxnSpLocks/>
          </p:cNvCxnSpPr>
          <p:nvPr/>
        </p:nvCxnSpPr>
        <p:spPr>
          <a:xfrm>
            <a:off x="986971" y="1502002"/>
            <a:ext cx="1844364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52120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7395D9-1019-4492-B9ED-3A9FF5D947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01 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AF65F4B-0DEB-4A0D-A165-9733F9D7E2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Quick point</a:t>
            </a:r>
            <a:r>
              <a:rPr lang="ko-KR" altLang="en-US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는 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매우 가벼운 </a:t>
            </a:r>
            <a:r>
              <a:rPr lang="en-US" altLang="ko-KR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presentation </a:t>
            </a:r>
            <a:r>
              <a:rPr lang="ko-KR" altLang="en-US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툴입니다</a:t>
            </a:r>
            <a:r>
              <a:rPr lang="en-US" altLang="ko-KR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pPr marL="0" indent="0">
              <a:buNone/>
            </a:pPr>
            <a:r>
              <a:rPr lang="ko-KR" altLang="en-US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매우 빠른 시간에 </a:t>
            </a:r>
            <a:r>
              <a:rPr lang="en-US" altLang="ko-KR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power point</a:t>
            </a:r>
            <a:r>
              <a:rPr lang="ko-KR" altLang="en-US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만들 수 있는 이유는 </a:t>
            </a:r>
            <a:endParaRPr lang="en-US" altLang="ko-KR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0" indent="0" algn="ctr">
              <a:buNone/>
            </a:pPr>
            <a:endParaRPr lang="en-US" altLang="ko-KR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0" indent="0" algn="ctr">
              <a:buNone/>
            </a:pPr>
            <a:endParaRPr lang="en-US" altLang="ko-KR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0" indent="0" algn="ctr">
              <a:buNone/>
            </a:pPr>
            <a:r>
              <a:rPr lang="en-US" altLang="ko-KR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markdown</a:t>
            </a:r>
          </a:p>
          <a:p>
            <a:endParaRPr lang="en-US" altLang="ko-KR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1026" name="Picture 2" descr="markdownì ëí ì´ë¯¸ì§ ê²ìê²°ê³¼">
            <a:extLst>
              <a:ext uri="{FF2B5EF4-FFF2-40B4-BE49-F238E27FC236}">
                <a16:creationId xmlns:a16="http://schemas.microsoft.com/office/drawing/2014/main" id="{8600E9A7-A8C9-4560-9B4E-6319E3BA27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6171" y="3687378"/>
            <a:ext cx="2699658" cy="1660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51CEB3A4-A46A-4181-B1C4-8A39603A9EB4}"/>
              </a:ext>
            </a:extLst>
          </p:cNvPr>
          <p:cNvCxnSpPr>
            <a:cxnSpLocks/>
          </p:cNvCxnSpPr>
          <p:nvPr/>
        </p:nvCxnSpPr>
        <p:spPr>
          <a:xfrm>
            <a:off x="783770" y="1502002"/>
            <a:ext cx="1057003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EA30DBF1-14C7-4EFB-BFFB-D1F0C011F4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0742" y="596377"/>
            <a:ext cx="863058" cy="863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1904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7395D9-1019-4492-B9ED-3A9FF5D947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01 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개요</a:t>
            </a:r>
          </a:p>
        </p:txBody>
      </p:sp>
      <p:pic>
        <p:nvPicPr>
          <p:cNvPr id="1026" name="Picture 2" descr="markdownì ëí ì´ë¯¸ì§ ê²ìê²°ê³¼">
            <a:extLst>
              <a:ext uri="{FF2B5EF4-FFF2-40B4-BE49-F238E27FC236}">
                <a16:creationId xmlns:a16="http://schemas.microsoft.com/office/drawing/2014/main" id="{8600E9A7-A8C9-4560-9B4E-6319E3BA27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770" y="1808689"/>
            <a:ext cx="2699658" cy="1660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51CEB3A4-A46A-4181-B1C4-8A39603A9EB4}"/>
              </a:ext>
            </a:extLst>
          </p:cNvPr>
          <p:cNvCxnSpPr>
            <a:cxnSpLocks/>
          </p:cNvCxnSpPr>
          <p:nvPr/>
        </p:nvCxnSpPr>
        <p:spPr>
          <a:xfrm>
            <a:off x="783770" y="1502002"/>
            <a:ext cx="1057003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633DEADD-DF51-4699-A8CB-5FE7F75BA2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326" t="13333" r="38494" b="23735"/>
          <a:stretch/>
        </p:blipFill>
        <p:spPr>
          <a:xfrm>
            <a:off x="6392634" y="2352208"/>
            <a:ext cx="4537961" cy="438212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97FCF2F-8734-4560-91E9-A6C2F71E9BC9}"/>
              </a:ext>
            </a:extLst>
          </p:cNvPr>
          <p:cNvSpPr txBox="1"/>
          <p:nvPr/>
        </p:nvSpPr>
        <p:spPr>
          <a:xfrm>
            <a:off x="783770" y="3757162"/>
            <a:ext cx="540083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깔끔한 화면구성</a:t>
            </a:r>
            <a:r>
              <a:rPr lang="en-US" altLang="ko-KR" sz="2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(</a:t>
            </a:r>
            <a:r>
              <a:rPr lang="en-US" altLang="ko-KR" sz="2000" dirty="0" err="1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css</a:t>
            </a:r>
            <a:r>
              <a:rPr lang="ko-KR" altLang="en-US" sz="2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로 수정 가능</a:t>
            </a:r>
            <a:r>
              <a:rPr lang="en-US" altLang="ko-KR" sz="2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)</a:t>
            </a:r>
          </a:p>
          <a:p>
            <a:endParaRPr lang="en-US" altLang="ko-KR" sz="20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ko-KR" altLang="en-US" sz="2000" b="1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매우 적은 작업 시간</a:t>
            </a:r>
            <a:r>
              <a:rPr lang="en-US" altLang="ko-KR" sz="2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(</a:t>
            </a:r>
            <a:r>
              <a:rPr lang="ko-KR" altLang="en-US" sz="2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화면구성에 시간을 쓰지 않음</a:t>
            </a:r>
            <a:r>
              <a:rPr lang="en-US" altLang="ko-KR" sz="2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)</a:t>
            </a:r>
            <a:r>
              <a:rPr lang="ko-KR" altLang="en-US" sz="2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endParaRPr lang="en-US" altLang="ko-KR" sz="20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E1F2256-188E-41C3-ACC2-5B6EC78F78FF}"/>
              </a:ext>
            </a:extLst>
          </p:cNvPr>
          <p:cNvSpPr txBox="1"/>
          <p:nvPr/>
        </p:nvSpPr>
        <p:spPr>
          <a:xfrm>
            <a:off x="6164035" y="1695668"/>
            <a:ext cx="4766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Python(</a:t>
            </a:r>
            <a:r>
              <a:rPr lang="en-US" altLang="ko-KR" dirty="0">
                <a:hlinkClick r:id="rId4"/>
              </a:rPr>
              <a:t>https://github.com/python/cpython</a:t>
            </a:r>
            <a:r>
              <a:rPr lang="en-US" altLang="ko-KR" dirty="0"/>
              <a:t>)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B73DEC9E-17BD-4AD3-AC59-4027E4F018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0742" y="596377"/>
            <a:ext cx="863058" cy="863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9011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20EB5E-0FC9-4A5D-BD55-58B798596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02 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기존 프로그램들의 한계점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DA4D68C9-4524-4050-97A3-85B1B2534D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2936" t="54659" r="52105" b="29965"/>
          <a:stretch/>
        </p:blipFill>
        <p:spPr>
          <a:xfrm>
            <a:off x="3635297" y="1690688"/>
            <a:ext cx="4693438" cy="17383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8B76FAD-030C-449C-9F8E-296421F58FFA}"/>
              </a:ext>
            </a:extLst>
          </p:cNvPr>
          <p:cNvSpPr txBox="1"/>
          <p:nvPr/>
        </p:nvSpPr>
        <p:spPr>
          <a:xfrm>
            <a:off x="1179030" y="4380326"/>
            <a:ext cx="1028198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buAutoNum type="arabicPeriod"/>
            </a:pPr>
            <a:r>
              <a:rPr lang="ko-KR" altLang="en-US" sz="3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파일 저장이 </a:t>
            </a:r>
            <a:r>
              <a:rPr lang="en-US" altLang="ko-KR" sz="3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.PPT</a:t>
            </a:r>
            <a:r>
              <a:rPr lang="ko-KR" altLang="en-US" sz="3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파일로 되지 않고</a:t>
            </a:r>
            <a:r>
              <a:rPr lang="en-US" altLang="ko-KR" sz="3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.PDF </a:t>
            </a:r>
            <a:r>
              <a:rPr lang="ko-KR" altLang="en-US" sz="3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파일로만 가능</a:t>
            </a:r>
            <a:endParaRPr lang="en-US" altLang="ko-KR" sz="32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514350" indent="-514350">
              <a:buAutoNum type="arabicPeriod"/>
            </a:pPr>
            <a:r>
              <a:rPr lang="ko-KR" altLang="en-US" sz="3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전체화면 모드가 되지 않아서 바로 결과를 볼 수 없음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E33AD5C-34D7-463C-A896-3A2053CB2DAB}"/>
              </a:ext>
            </a:extLst>
          </p:cNvPr>
          <p:cNvCxnSpPr>
            <a:cxnSpLocks/>
          </p:cNvCxnSpPr>
          <p:nvPr/>
        </p:nvCxnSpPr>
        <p:spPr>
          <a:xfrm>
            <a:off x="783770" y="1502002"/>
            <a:ext cx="1057003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43F36650-D83B-437F-8015-7F26E02E59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0742" y="596377"/>
            <a:ext cx="863058" cy="863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5431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327</TotalTime>
  <Words>424</Words>
  <Application>Microsoft Office PowerPoint</Application>
  <PresentationFormat>와이드스크린</PresentationFormat>
  <Paragraphs>85</Paragraphs>
  <Slides>30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5" baseType="lpstr">
      <vt:lpstr>나눔고딕 ExtraBold</vt:lpstr>
      <vt:lpstr>나눔바른고딕 Light</vt:lpstr>
      <vt:lpstr>맑은 고딕</vt:lpstr>
      <vt:lpstr>Arial</vt:lpstr>
      <vt:lpstr>Office 테마</vt:lpstr>
      <vt:lpstr>PowerPoint 프레젠테이션</vt:lpstr>
      <vt:lpstr>More Faster</vt:lpstr>
      <vt:lpstr>More Faster</vt:lpstr>
      <vt:lpstr>목차</vt:lpstr>
      <vt:lpstr>01 개요</vt:lpstr>
      <vt:lpstr>01 개요</vt:lpstr>
      <vt:lpstr>01 개요</vt:lpstr>
      <vt:lpstr>01 개요</vt:lpstr>
      <vt:lpstr>02 기존 프로그램들의 한계점</vt:lpstr>
      <vt:lpstr>02 기존 프로그램들의 한계점</vt:lpstr>
      <vt:lpstr>03 Quick Point의 특징</vt:lpstr>
      <vt:lpstr>03 화면</vt:lpstr>
      <vt:lpstr>03 화면</vt:lpstr>
      <vt:lpstr>04 메뉴</vt:lpstr>
      <vt:lpstr>04 메뉴</vt:lpstr>
      <vt:lpstr>04 메뉴</vt:lpstr>
      <vt:lpstr>04 메뉴</vt:lpstr>
      <vt:lpstr>사용화면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05 기대효과 및 향후계획</vt:lpstr>
      <vt:lpstr>05 기대효과 및 향후계획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Quick Point</dc:title>
  <dc:creator>Lim Donguk</dc:creator>
  <cp:lastModifiedBy>Lim Donguk</cp:lastModifiedBy>
  <cp:revision>21</cp:revision>
  <dcterms:created xsi:type="dcterms:W3CDTF">2019-06-24T07:21:35Z</dcterms:created>
  <dcterms:modified xsi:type="dcterms:W3CDTF">2019-06-28T03:57:08Z</dcterms:modified>
</cp:coreProperties>
</file>